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8"/>
  </p:notesMasterIdLst>
  <p:handoutMasterIdLst>
    <p:handoutMasterId r:id="rId9"/>
  </p:handoutMasterIdLst>
  <p:sldIdLst>
    <p:sldId id="371" r:id="rId7"/>
  </p:sldIdLst>
  <p:sldSz cx="12192000" cy="6858000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8AF0B-7D5B-8D49-96BF-0124CB7747EB}" v="1" dt="2024-01-23T18:11:17.888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1" autoAdjust="0"/>
    <p:restoredTop sz="96192" autoAdjust="0"/>
  </p:normalViewPr>
  <p:slideViewPr>
    <p:cSldViewPr snapToGrid="0">
      <p:cViewPr varScale="1">
        <p:scale>
          <a:sx n="123" d="100"/>
          <a:sy n="123" d="100"/>
        </p:scale>
        <p:origin x="61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Pfitzner" userId="aa7f9be9-2b8a-453c-9b5c-d36531bea8e9" providerId="ADAL" clId="{0008AF0B-7D5B-8D49-96BF-0124CB7747EB}"/>
    <pc:docChg chg="undo custSel modSld">
      <pc:chgData name="Fabian Pfitzner" userId="aa7f9be9-2b8a-453c-9b5c-d36531bea8e9" providerId="ADAL" clId="{0008AF0B-7D5B-8D49-96BF-0124CB7747EB}" dt="2024-01-23T18:15:20.859" v="67" actId="14100"/>
      <pc:docMkLst>
        <pc:docMk/>
      </pc:docMkLst>
      <pc:sldChg chg="addSp delSp modSp mod">
        <pc:chgData name="Fabian Pfitzner" userId="aa7f9be9-2b8a-453c-9b5c-d36531bea8e9" providerId="ADAL" clId="{0008AF0B-7D5B-8D49-96BF-0124CB7747EB}" dt="2024-01-23T18:15:20.859" v="67" actId="14100"/>
        <pc:sldMkLst>
          <pc:docMk/>
          <pc:sldMk cId="612495839" sldId="371"/>
        </pc:sldMkLst>
        <pc:spChg chg="mod">
          <ac:chgData name="Fabian Pfitzner" userId="aa7f9be9-2b8a-453c-9b5c-d36531bea8e9" providerId="ADAL" clId="{0008AF0B-7D5B-8D49-96BF-0124CB7747EB}" dt="2024-01-23T18:14:26.052" v="31" actId="20577"/>
          <ac:spMkLst>
            <pc:docMk/>
            <pc:sldMk cId="612495839" sldId="371"/>
            <ac:spMk id="2" creationId="{B7E4622C-87FA-4907-A15F-7A3A93ABE843}"/>
          </ac:spMkLst>
        </pc:spChg>
        <pc:spChg chg="mod">
          <ac:chgData name="Fabian Pfitzner" userId="aa7f9be9-2b8a-453c-9b5c-d36531bea8e9" providerId="ADAL" clId="{0008AF0B-7D5B-8D49-96BF-0124CB7747EB}" dt="2024-01-23T18:13:40.495" v="22"/>
          <ac:spMkLst>
            <pc:docMk/>
            <pc:sldMk cId="612495839" sldId="371"/>
            <ac:spMk id="3" creationId="{00000000-0000-0000-0000-000000000000}"/>
          </ac:spMkLst>
        </pc:spChg>
        <pc:spChg chg="del">
          <ac:chgData name="Fabian Pfitzner" userId="aa7f9be9-2b8a-453c-9b5c-d36531bea8e9" providerId="ADAL" clId="{0008AF0B-7D5B-8D49-96BF-0124CB7747EB}" dt="2024-01-23T18:11:37.736" v="8" actId="478"/>
          <ac:spMkLst>
            <pc:docMk/>
            <pc:sldMk cId="612495839" sldId="371"/>
            <ac:spMk id="8" creationId="{00000000-0000-0000-0000-000000000000}"/>
          </ac:spMkLst>
        </pc:spChg>
        <pc:spChg chg="del mod">
          <ac:chgData name="Fabian Pfitzner" userId="aa7f9be9-2b8a-453c-9b5c-d36531bea8e9" providerId="ADAL" clId="{0008AF0B-7D5B-8D49-96BF-0124CB7747EB}" dt="2024-01-23T18:11:17.050" v="1" actId="478"/>
          <ac:spMkLst>
            <pc:docMk/>
            <pc:sldMk cId="612495839" sldId="371"/>
            <ac:spMk id="9" creationId="{00000000-0000-0000-0000-000000000000}"/>
          </ac:spMkLst>
        </pc:spChg>
        <pc:spChg chg="mod">
          <ac:chgData name="Fabian Pfitzner" userId="aa7f9be9-2b8a-453c-9b5c-d36531bea8e9" providerId="ADAL" clId="{0008AF0B-7D5B-8D49-96BF-0124CB7747EB}" dt="2024-01-23T18:15:04.063" v="53" actId="14100"/>
          <ac:spMkLst>
            <pc:docMk/>
            <pc:sldMk cId="612495839" sldId="371"/>
            <ac:spMk id="34" creationId="{5E73CBAF-65AF-4754-BC80-9C17115A9833}"/>
          </ac:spMkLst>
        </pc:spChg>
        <pc:spChg chg="mod">
          <ac:chgData name="Fabian Pfitzner" userId="aa7f9be9-2b8a-453c-9b5c-d36531bea8e9" providerId="ADAL" clId="{0008AF0B-7D5B-8D49-96BF-0124CB7747EB}" dt="2024-01-23T18:15:12.546" v="60" actId="14100"/>
          <ac:spMkLst>
            <pc:docMk/>
            <pc:sldMk cId="612495839" sldId="371"/>
            <ac:spMk id="36" creationId="{F6C25DE1-FC14-4601-849D-31B4DE8E9D6C}"/>
          </ac:spMkLst>
        </pc:spChg>
        <pc:spChg chg="mod">
          <ac:chgData name="Fabian Pfitzner" userId="aa7f9be9-2b8a-453c-9b5c-d36531bea8e9" providerId="ADAL" clId="{0008AF0B-7D5B-8D49-96BF-0124CB7747EB}" dt="2024-01-23T18:15:20.859" v="67" actId="14100"/>
          <ac:spMkLst>
            <pc:docMk/>
            <pc:sldMk cId="612495839" sldId="371"/>
            <ac:spMk id="38" creationId="{0DB7908D-3ABA-49D1-A5AA-B4A853BF3FE3}"/>
          </ac:spMkLst>
        </pc:spChg>
        <pc:spChg chg="mod">
          <ac:chgData name="Fabian Pfitzner" userId="aa7f9be9-2b8a-453c-9b5c-d36531bea8e9" providerId="ADAL" clId="{0008AF0B-7D5B-8D49-96BF-0124CB7747EB}" dt="2024-01-23T18:12:00.840" v="14" actId="404"/>
          <ac:spMkLst>
            <pc:docMk/>
            <pc:sldMk cId="612495839" sldId="371"/>
            <ac:spMk id="62" creationId="{00000000-0000-0000-0000-000000000000}"/>
          </ac:spMkLst>
        </pc:spChg>
        <pc:picChg chg="add mod">
          <ac:chgData name="Fabian Pfitzner" userId="aa7f9be9-2b8a-453c-9b5c-d36531bea8e9" providerId="ADAL" clId="{0008AF0B-7D5B-8D49-96BF-0124CB7747EB}" dt="2024-01-23T18:14:06.894" v="24" actId="1076"/>
          <ac:picMkLst>
            <pc:docMk/>
            <pc:sldMk cId="612495839" sldId="371"/>
            <ac:picMk id="5" creationId="{0196C7A9-70BA-A98F-F4B9-2C73EBEC03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23/01/2024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12192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12192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1762188"/>
            <a:ext cx="11345332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499360"/>
            <a:ext cx="11345332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1762188"/>
            <a:ext cx="5574547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1762188"/>
            <a:ext cx="5574547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484001"/>
            <a:ext cx="5657088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12256" y="2484120"/>
            <a:ext cx="56592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40"/>
            <a:ext cx="12192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484001"/>
            <a:ext cx="5657088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12256" y="2484120"/>
            <a:ext cx="56592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10439384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10284440" y="6545779"/>
            <a:ext cx="1487168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56709" y="0"/>
            <a:ext cx="12246708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03" y="324650"/>
            <a:ext cx="799629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Tino Bog - bog@bv.tum.de</a:t>
            </a:r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27201" y="314326"/>
            <a:ext cx="1026620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Chair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Computational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Modeling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Simulation</a:t>
            </a:r>
          </a:p>
          <a:p>
            <a:pPr>
              <a:lnSpc>
                <a:spcPct val="94000"/>
              </a:lnSpc>
              <a:tabLst/>
            </a:pPr>
            <a:r>
              <a:rPr lang="en-US" sz="800" dirty="0">
                <a:solidFill>
                  <a:schemeClr val="tx2"/>
                </a:solidFill>
                <a:latin typeface="+mn-lt"/>
              </a:rPr>
              <a:t>TUM School of Engineering and Design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 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Munich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63505" y="324650"/>
            <a:ext cx="799631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63503" y="324650"/>
            <a:ext cx="799629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1613" y="994335"/>
            <a:ext cx="8210248" cy="1198533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Building Integration and Graph Analytics: </a:t>
            </a:r>
            <a:br>
              <a:rPr lang="en-US" sz="2400" dirty="0"/>
            </a:br>
            <a:r>
              <a:rPr lang="en-US" sz="2400" dirty="0"/>
              <a:t>A Digital Twin Approach using Labeled Property Graphs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7A098B-BD71-4BD2-A818-BC0F2C4A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2626" y="331321"/>
            <a:ext cx="401708" cy="3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7352B7F5-C8DB-4163-AC51-FBD3AD67C425}"/>
              </a:ext>
            </a:extLst>
          </p:cNvPr>
          <p:cNvSpPr/>
          <p:nvPr/>
        </p:nvSpPr>
        <p:spPr bwMode="auto">
          <a:xfrm>
            <a:off x="8890262" y="1523847"/>
            <a:ext cx="2294881" cy="109939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glow rad="63500">
              <a:srgbClr val="E2E2E2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000000"/>
                </a:solidFill>
                <a:latin typeface="Arial"/>
                <a:cs typeface="+mn-cs"/>
              </a:rPr>
              <a:t>Project </a:t>
            </a:r>
            <a:r>
              <a:rPr lang="de-DE" sz="1400" b="1" kern="0" dirty="0" err="1">
                <a:solidFill>
                  <a:srgbClr val="000000"/>
                </a:solidFill>
                <a:latin typeface="Arial"/>
                <a:cs typeface="+mn-cs"/>
              </a:rPr>
              <a:t>Characteristics</a:t>
            </a:r>
            <a:endParaRPr lang="de-DE" sz="1400" b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Textfeld 7">
            <a:extLst>
              <a:ext uri="{FF2B5EF4-FFF2-40B4-BE49-F238E27FC236}">
                <a16:creationId xmlns:a16="http://schemas.microsoft.com/office/drawing/2014/main" id="{DAD9195D-747A-43B7-BA5B-85EC96B0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245" y="1792249"/>
            <a:ext cx="1304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1200" dirty="0"/>
              <a:t>Modeling:</a:t>
            </a:r>
          </a:p>
          <a:p>
            <a:pPr algn="l"/>
            <a:r>
              <a:rPr lang="de-DE" sz="1200" dirty="0" err="1"/>
              <a:t>Mathematics</a:t>
            </a:r>
            <a:r>
              <a:rPr lang="de-DE" sz="1200" dirty="0"/>
              <a:t>:</a:t>
            </a:r>
          </a:p>
          <a:p>
            <a:pPr algn="l"/>
            <a:r>
              <a:rPr lang="de-DE" sz="1200" dirty="0" err="1"/>
              <a:t>Programming</a:t>
            </a:r>
            <a:r>
              <a:rPr lang="de-DE" sz="1200" dirty="0"/>
              <a:t>:</a:t>
            </a:r>
          </a:p>
          <a:p>
            <a:pPr algn="l"/>
            <a:r>
              <a:rPr lang="de-DE" sz="1200" dirty="0"/>
              <a:t>Science:     </a:t>
            </a:r>
          </a:p>
        </p:txBody>
      </p:sp>
      <p:sp>
        <p:nvSpPr>
          <p:cNvPr id="62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80068" y="6473314"/>
            <a:ext cx="8281793" cy="365125"/>
          </a:xfrm>
        </p:spPr>
        <p:txBody>
          <a:bodyPr/>
          <a:lstStyle/>
          <a:p>
            <a:pPr algn="just">
              <a:lnSpc>
                <a:spcPts val="1500"/>
              </a:lnSpc>
              <a:spcAft>
                <a:spcPts val="85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Fabian Pfitzner &amp; Sebastian </a:t>
            </a:r>
            <a:r>
              <a:rPr lang="en-GB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Esser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TUM CMS</a:t>
            </a:r>
            <a:endParaRPr lang="en-D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4622C-87FA-4907-A15F-7A3A93ABE843}"/>
              </a:ext>
            </a:extLst>
          </p:cNvPr>
          <p:cNvSpPr/>
          <p:nvPr/>
        </p:nvSpPr>
        <p:spPr>
          <a:xfrm>
            <a:off x="321397" y="1859811"/>
            <a:ext cx="8340465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Task</a:t>
            </a:r>
          </a:p>
          <a:p>
            <a:endParaRPr lang="en-US" sz="1400" b="1" dirty="0"/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software lab utilizes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Solibri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Ifcopenshell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and other tools to extract and interact with adjacencies from diverse IFC models. Participants will then use CYPHER to integrate this data into a comprehensive graph, utilizing Neo4j and the Graph Data Science library for construction and exploration.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en-US" sz="14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44145">
              <a:lnSpc>
                <a:spcPts val="1500"/>
              </a:lnSpc>
            </a:pPr>
            <a:r>
              <a:rPr lang="en-US" sz="1400" dirty="0">
                <a:cs typeface="Arial" panose="020B0604020202020204" pitchFamily="34" charset="0"/>
              </a:rPr>
              <a:t>GENERAL INSTRUCTIONS: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Understand IFC standards and essential BIM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concepts.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Employ suitable programming languages and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libraries for geometry processing.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Leverage Neo4j for effective graph database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implementation.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Experiment with Cypher queries and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Neo4j Graph Data Science Tools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for comprehensive graph data science.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Highlight the importance of querying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and managing data for informed decision-making </a:t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>in complex spatial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0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F804EA6-3B40-4D4A-B02E-DB7A37405B85}"/>
              </a:ext>
            </a:extLst>
          </p:cNvPr>
          <p:cNvSpPr/>
          <p:nvPr/>
        </p:nvSpPr>
        <p:spPr>
          <a:xfrm>
            <a:off x="10203180" y="1886481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E73CBAF-65AF-4754-BC80-9C17115A9833}"/>
              </a:ext>
            </a:extLst>
          </p:cNvPr>
          <p:cNvSpPr/>
          <p:nvPr/>
        </p:nvSpPr>
        <p:spPr>
          <a:xfrm>
            <a:off x="10203179" y="1886481"/>
            <a:ext cx="504000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EB8C20C-CD61-426E-9D3B-412283CAA460}"/>
              </a:ext>
            </a:extLst>
          </p:cNvPr>
          <p:cNvSpPr/>
          <p:nvPr/>
        </p:nvSpPr>
        <p:spPr>
          <a:xfrm>
            <a:off x="10203180" y="2061741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6C25DE1-FC14-4601-849D-31B4DE8E9D6C}"/>
              </a:ext>
            </a:extLst>
          </p:cNvPr>
          <p:cNvSpPr/>
          <p:nvPr/>
        </p:nvSpPr>
        <p:spPr>
          <a:xfrm>
            <a:off x="10203180" y="2061740"/>
            <a:ext cx="396000" cy="1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0DD1872-7098-4F59-9E72-F0419C4142B8}"/>
              </a:ext>
            </a:extLst>
          </p:cNvPr>
          <p:cNvSpPr/>
          <p:nvPr/>
        </p:nvSpPr>
        <p:spPr>
          <a:xfrm>
            <a:off x="10198429" y="2249115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B7908D-3ABA-49D1-A5AA-B4A853BF3FE3}"/>
              </a:ext>
            </a:extLst>
          </p:cNvPr>
          <p:cNvSpPr/>
          <p:nvPr/>
        </p:nvSpPr>
        <p:spPr>
          <a:xfrm>
            <a:off x="10198430" y="2249115"/>
            <a:ext cx="540000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E1023DB-8573-46E6-9CE3-0A1D38FC8175}"/>
              </a:ext>
            </a:extLst>
          </p:cNvPr>
          <p:cNvSpPr/>
          <p:nvPr/>
        </p:nvSpPr>
        <p:spPr>
          <a:xfrm>
            <a:off x="10198429" y="2424375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E504271-7203-487D-B6CB-BB2EDF47D593}"/>
              </a:ext>
            </a:extLst>
          </p:cNvPr>
          <p:cNvSpPr/>
          <p:nvPr/>
        </p:nvSpPr>
        <p:spPr>
          <a:xfrm>
            <a:off x="10198429" y="2424375"/>
            <a:ext cx="465047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0196C7A9-70BA-A98F-F4B9-2C73EBEC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8684" y="2985880"/>
            <a:ext cx="6356459" cy="35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5839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4</TotalTime>
  <Words>153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Building Integration and Graph Analytics:  A Digital Twin Approach using Labeled Property Graphs </vt:lpstr>
    </vt:vector>
  </TitlesOfParts>
  <Company>--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 der Masterfolien</dc:title>
  <dc:creator>ga59vup</dc:creator>
  <cp:lastModifiedBy>Fabian Pfitzner</cp:lastModifiedBy>
  <cp:revision>44</cp:revision>
  <cp:lastPrinted>2015-07-30T14:04:45Z</cp:lastPrinted>
  <dcterms:created xsi:type="dcterms:W3CDTF">2018-01-16T17:13:58Z</dcterms:created>
  <dcterms:modified xsi:type="dcterms:W3CDTF">2024-01-23T18:15:30Z</dcterms:modified>
</cp:coreProperties>
</file>