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3" r:id="rId1"/>
    <p:sldMasterId id="2147483668" r:id="rId2"/>
    <p:sldMasterId id="2147483674" r:id="rId3"/>
    <p:sldMasterId id="2147483648" r:id="rId4"/>
    <p:sldMasterId id="2147483684" r:id="rId5"/>
    <p:sldMasterId id="2147483697" r:id="rId6"/>
  </p:sldMasterIdLst>
  <p:notesMasterIdLst>
    <p:notesMasterId r:id="rId10"/>
  </p:notesMasterIdLst>
  <p:handoutMasterIdLst>
    <p:handoutMasterId r:id="rId11"/>
  </p:handoutMasterIdLst>
  <p:sldIdLst>
    <p:sldId id="355" r:id="rId7"/>
    <p:sldId id="357" r:id="rId8"/>
    <p:sldId id="358" r:id="rId9"/>
  </p:sldIdLst>
  <p:sldSz cx="9144000" cy="5143500" type="screen16x9"/>
  <p:notesSz cx="9925050" cy="66659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00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  <a:srgbClr val="98C6EA"/>
    <a:srgbClr val="0052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269D01E-BC32-4049-B463-5C60D7B0CCD2}" styleName="Designformatvorlage 2 - Akz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88283" autoAdjust="0"/>
  </p:normalViewPr>
  <p:slideViewPr>
    <p:cSldViewPr snapToGrid="0">
      <p:cViewPr varScale="1">
        <p:scale>
          <a:sx n="154" d="100"/>
          <a:sy n="154" d="100"/>
        </p:scale>
        <p:origin x="168" y="30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2" d="100"/>
          <a:sy n="132" d="100"/>
        </p:scale>
        <p:origin x="1524" y="102"/>
      </p:cViewPr>
      <p:guideLst>
        <p:guide orient="horz" pos="210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1901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751376-2EB8-4403-B858-305A8AAA6B01}" type="datetimeFigureOut">
              <a:rPr lang="en-GB"/>
              <a:pPr>
                <a:defRPr/>
              </a:pPr>
              <a:t>02/05/2024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1901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C15F7A-46C6-4AD2-BFEC-842DCCCC19C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095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1901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C46BC9-2C9E-4670-A85A-6A588BA2D405}" type="datetimeFigureOut">
              <a:rPr lang="en-GB"/>
              <a:pPr>
                <a:defRPr/>
              </a:pPr>
              <a:t>02/05/2024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740025" y="500063"/>
            <a:ext cx="4445000" cy="2500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8" tIns="45354" rIns="90708" bIns="45354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506" y="3166309"/>
            <a:ext cx="7940040" cy="2999661"/>
          </a:xfrm>
          <a:prstGeom prst="rect">
            <a:avLst/>
          </a:prstGeom>
        </p:spPr>
        <p:txBody>
          <a:bodyPr vert="horz" wrap="square" lIns="90708" tIns="45354" rIns="90708" bIns="4535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1901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AFC6D0-44D5-4EB7-828F-6F464F83D79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997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182563" indent="-182563" algn="l" rtl="0" fontAlgn="base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355600" indent="-173038" algn="l" rtl="0" fontAlgn="base">
      <a:spcBef>
        <a:spcPct val="30000"/>
      </a:spcBef>
      <a:spcAft>
        <a:spcPct val="0"/>
      </a:spcAft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538163" indent="-182563" algn="l" rtl="0" fontAlgn="base">
      <a:spcBef>
        <a:spcPct val="30000"/>
      </a:spcBef>
      <a:spcAft>
        <a:spcPct val="0"/>
      </a:spcAft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720725" indent="-182563" algn="l" rtl="0" fontAlgn="base">
      <a:spcBef>
        <a:spcPct val="30000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740025" y="500063"/>
            <a:ext cx="4445000" cy="25003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FC6D0-44D5-4EB7-828F-6F464F83D79A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38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der Präsentation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400" baseline="0" noProof="0" dirty="0" smtClean="0"/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formatfü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-7928" y="1294641"/>
            <a:ext cx="9144000" cy="3543299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 sz="1400"/>
            </a:lvl1pPr>
          </a:lstStyle>
          <a:p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311162" y="666441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798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Präsentationsmuster</a:t>
            </a:r>
            <a:br>
              <a:rPr lang="de-DE" noProof="0" dirty="0"/>
            </a:br>
            <a:br>
              <a:rPr lang="de-DE" noProof="0" dirty="0"/>
            </a:br>
            <a:r>
              <a:rPr lang="de-DE" noProof="0" dirty="0"/>
              <a:t>kann auch als </a:t>
            </a:r>
            <a:r>
              <a:rPr lang="de-DE" noProof="0" dirty="0" err="1"/>
              <a:t>Kapiteltrenner</a:t>
            </a:r>
            <a:r>
              <a:rPr lang="de-DE" noProof="0" dirty="0"/>
              <a:t> verwendet werden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Präsentationsmuster</a:t>
            </a:r>
            <a:br>
              <a:rPr lang="de-DE" noProof="0" dirty="0"/>
            </a:br>
            <a:br>
              <a:rPr lang="de-DE" noProof="0" dirty="0"/>
            </a:br>
            <a:r>
              <a:rPr lang="de-DE" noProof="0" dirty="0"/>
              <a:t>kann auch als </a:t>
            </a:r>
            <a:r>
              <a:rPr lang="de-DE" noProof="0" dirty="0" err="1"/>
              <a:t>Kapiteltrenner</a:t>
            </a:r>
            <a:r>
              <a:rPr lang="de-DE" noProof="0" dirty="0"/>
              <a:t> verwendet werden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de-DE" sz="250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Titel der Präsentation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600" baseline="0" noProof="0" dirty="0" smtClean="0">
                <a:solidFill>
                  <a:schemeClr val="bg1"/>
                </a:solidFill>
              </a:defRPr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de-DE" sz="2500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Titel der Präsentation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400" baseline="0" noProof="0" dirty="0" smtClean="0">
                <a:solidFill>
                  <a:srgbClr val="000000"/>
                </a:solidFill>
              </a:defRPr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400" baseline="0" noProof="0" dirty="0" smtClean="0"/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18009" y="1289180"/>
            <a:ext cx="8508999" cy="28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318009" y="66098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 lIns="0" rIns="0"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394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18009" y="1850766"/>
            <a:ext cx="8508999" cy="22680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 baseline="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 useBgFill="1"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318009" y="679641"/>
            <a:ext cx="8508999" cy="410369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 useBgFill="1"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 useBgFill="1">
        <p:nvSpPr>
          <p:cNvPr id="6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18009" y="1307841"/>
            <a:ext cx="8508999" cy="50530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394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idx="14" hasCustomPrompt="1"/>
          </p:nvPr>
        </p:nvSpPr>
        <p:spPr>
          <a:xfrm>
            <a:off x="318010" y="1285875"/>
            <a:ext cx="4180910" cy="28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 baseline="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idx="15" hasCustomPrompt="1"/>
          </p:nvPr>
        </p:nvSpPr>
        <p:spPr>
          <a:xfrm>
            <a:off x="4646098" y="1285874"/>
            <a:ext cx="4180910" cy="28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 baseline="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318009" y="6672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baseline="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/>
          <a:lstStyle>
            <a:lvl1pPr>
              <a:defRPr lang="de-DE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90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18009" y="1301621"/>
            <a:ext cx="8508999" cy="49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18009" y="673421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9"/>
          <p:cNvSpPr>
            <a:spLocks noGrp="1"/>
          </p:cNvSpPr>
          <p:nvPr>
            <p:ph sz="quarter" idx="18"/>
          </p:nvPr>
        </p:nvSpPr>
        <p:spPr>
          <a:xfrm>
            <a:off x="315911" y="1850173"/>
            <a:ext cx="4188333" cy="2268000"/>
          </a:xfrm>
          <a:prstGeom prst="rect">
            <a:avLst/>
          </a:prstGeom>
        </p:spPr>
        <p:txBody>
          <a:bodyPr lIns="0" rIns="0"/>
          <a:lstStyle>
            <a:lvl1pPr>
              <a:defRPr lang="de-DE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 baseline="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4647119" y="1850260"/>
            <a:ext cx="4180392" cy="2268000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 sz="14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150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697542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7"/>
          </p:nvPr>
        </p:nvSpPr>
        <p:spPr>
          <a:xfrm>
            <a:off x="0" y="1859142"/>
            <a:ext cx="9144000" cy="30099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19090" y="1325742"/>
            <a:ext cx="8508999" cy="49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150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.w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5" name="Bild 8" descr="20150416 tum logo blau png final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18800" y="324000"/>
            <a:ext cx="604774" cy="318516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319506" y="321468"/>
            <a:ext cx="716042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200" b="1" dirty="0">
                <a:solidFill>
                  <a:schemeClr val="tx2"/>
                </a:solidFill>
                <a:latin typeface="+mn-lt"/>
              </a:rPr>
              <a:t>Zentrum</a:t>
            </a:r>
            <a:br>
              <a:rPr lang="de-DE" sz="1200" b="1" baseline="0" dirty="0">
                <a:solidFill>
                  <a:schemeClr val="tx2"/>
                </a:solidFill>
                <a:latin typeface="+mn-lt"/>
              </a:rPr>
            </a:br>
            <a:r>
              <a:rPr lang="de-DE" sz="1200" b="1" baseline="0" dirty="0">
                <a:solidFill>
                  <a:schemeClr val="tx2"/>
                </a:solidFill>
                <a:latin typeface="+mn-lt"/>
              </a:rPr>
              <a:t>Geotechnik</a:t>
            </a:r>
            <a:endParaRPr lang="de-DE" sz="12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feld 22"/>
          <p:cNvSpPr txBox="1"/>
          <p:nvPr/>
        </p:nvSpPr>
        <p:spPr>
          <a:xfrm>
            <a:off x="7713330" y="4922462"/>
            <a:ext cx="1115376" cy="210507"/>
          </a:xfrm>
          <a:prstGeom prst="rect">
            <a:avLst/>
          </a:prstGeom>
        </p:spPr>
        <p:txBody>
          <a:bodyPr wrap="square" lIns="0" tIns="0" rIns="0" bIns="0" rtlCol="0" anchor="b" anchorCtr="0">
            <a:spAutoFit/>
          </a:bodyPr>
          <a:lstStyle/>
          <a:p>
            <a:pPr algn="r">
              <a:lnSpc>
                <a:spcPct val="114000"/>
              </a:lnSpc>
            </a:pPr>
            <a:fld id="{C51078C5-4710-4254-8001-F1C0900803FD}" type="slidenum">
              <a:rPr lang="de-DE" sz="1200" smtClean="0">
                <a:latin typeface="+mn-lt"/>
                <a:cs typeface="Arial" pitchFamily="34" charset="0"/>
              </a:rPr>
              <a:pPr algn="r">
                <a:lnSpc>
                  <a:spcPct val="114000"/>
                </a:lnSpc>
              </a:pPr>
              <a:t>‹Nr.›</a:t>
            </a:fld>
            <a:endParaRPr lang="de-DE" sz="1200" dirty="0">
              <a:latin typeface="+mn-lt"/>
              <a:cs typeface="Arial" pitchFamily="34" charset="0"/>
            </a:endParaRPr>
          </a:p>
        </p:txBody>
      </p:sp>
      <p:pic>
        <p:nvPicPr>
          <p:cNvPr id="5" name="Bild 4" descr="Fahnen_HG.jpg"/>
          <p:cNvPicPr>
            <a:picLocks noChangeAspect="1"/>
          </p:cNvPicPr>
          <p:nvPr/>
        </p:nvPicPr>
        <p:blipFill>
          <a:blip r:embed="rId3" cstate="screen"/>
          <a:srcRect l="398" t="14167" b="1083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 6" descr="20150416 tum logo blau png fina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8800" y="324000"/>
            <a:ext cx="599513" cy="320288"/>
          </a:xfrm>
          <a:prstGeom prst="rect">
            <a:avLst/>
          </a:prstGeom>
        </p:spPr>
      </p:pic>
      <p:sp>
        <p:nvSpPr>
          <p:cNvPr id="8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ft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8411" y="324000"/>
            <a:ext cx="604774" cy="318516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319506" y="321468"/>
            <a:ext cx="7160425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de-DE" sz="800" dirty="0">
                <a:solidFill>
                  <a:schemeClr val="tx2"/>
                </a:solidFill>
                <a:latin typeface="+mn-lt"/>
              </a:rPr>
              <a:t>Lehrstuhl</a:t>
            </a:r>
            <a:r>
              <a:rPr lang="de-DE" sz="800" baseline="0" dirty="0">
                <a:solidFill>
                  <a:schemeClr val="tx2"/>
                </a:solidFill>
                <a:latin typeface="+mn-lt"/>
              </a:rPr>
              <a:t> für Grundbau, Bodenmechanik,</a:t>
            </a:r>
            <a:br>
              <a:rPr lang="de-DE" sz="800" baseline="0" dirty="0">
                <a:solidFill>
                  <a:schemeClr val="tx2"/>
                </a:solidFill>
                <a:latin typeface="+mn-lt"/>
              </a:rPr>
            </a:br>
            <a:r>
              <a:rPr lang="de-DE" sz="800" baseline="0" dirty="0">
                <a:solidFill>
                  <a:schemeClr val="tx2"/>
                </a:solidFill>
                <a:latin typeface="+mn-lt"/>
              </a:rPr>
              <a:t>Felsmechanik und Tunnelbau</a:t>
            </a:r>
            <a:endParaRPr lang="de-DE" sz="800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ts val="900"/>
              </a:lnSpc>
            </a:pPr>
            <a:r>
              <a:rPr lang="de-DE" sz="800" dirty="0">
                <a:solidFill>
                  <a:schemeClr val="tx2"/>
                </a:solidFill>
                <a:latin typeface="+mn-lt"/>
              </a:rPr>
              <a:t>TUM School </a:t>
            </a:r>
            <a:r>
              <a:rPr lang="de-DE" sz="800" dirty="0" err="1">
                <a:solidFill>
                  <a:schemeClr val="tx2"/>
                </a:solidFill>
                <a:latin typeface="+mn-lt"/>
              </a:rPr>
              <a:t>of</a:t>
            </a:r>
            <a:r>
              <a:rPr lang="de-DE" sz="800" dirty="0">
                <a:solidFill>
                  <a:schemeClr val="tx2"/>
                </a:solidFill>
                <a:latin typeface="+mn-lt"/>
              </a:rPr>
              <a:t> Engineering </a:t>
            </a:r>
            <a:r>
              <a:rPr lang="de-DE" sz="800" dirty="0" err="1">
                <a:solidFill>
                  <a:schemeClr val="tx2"/>
                </a:solidFill>
                <a:latin typeface="+mn-lt"/>
              </a:rPr>
              <a:t>and</a:t>
            </a:r>
            <a:r>
              <a:rPr lang="de-DE" sz="800" dirty="0">
                <a:solidFill>
                  <a:schemeClr val="tx2"/>
                </a:solidFill>
                <a:latin typeface="+mn-lt"/>
              </a:rPr>
              <a:t> </a:t>
            </a:r>
            <a:r>
              <a:rPr lang="de-DE" sz="800" dirty="0" err="1">
                <a:solidFill>
                  <a:schemeClr val="tx2"/>
                </a:solidFill>
                <a:latin typeface="+mn-lt"/>
              </a:rPr>
              <a:t>Desgin</a:t>
            </a:r>
            <a:endParaRPr lang="de-DE" sz="800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ts val="900"/>
              </a:lnSpc>
            </a:pPr>
            <a:r>
              <a:rPr lang="de-DE" sz="800" dirty="0">
                <a:solidFill>
                  <a:schemeClr val="tx2"/>
                </a:solidFill>
                <a:latin typeface="+mn-lt"/>
              </a:rPr>
              <a:t>Technische Universität</a:t>
            </a:r>
            <a:r>
              <a:rPr lang="de-DE" sz="800" baseline="0" dirty="0">
                <a:solidFill>
                  <a:schemeClr val="tx2"/>
                </a:solidFill>
                <a:latin typeface="+mn-lt"/>
              </a:rPr>
              <a:t> München</a:t>
            </a:r>
            <a:endParaRPr lang="de-DE" sz="800" dirty="0">
              <a:solidFill>
                <a:schemeClr val="tx2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20150416 tum logo blau png final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18411" y="324000"/>
            <a:ext cx="604774" cy="318516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74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4" r:id="rId2"/>
    <p:sldLayoutId id="2147483704" r:id="rId3"/>
    <p:sldLayoutId id="2147483657" r:id="rId4"/>
    <p:sldLayoutId id="2147483711" r:id="rId5"/>
    <p:sldLayoutId id="2147483653" r:id="rId6"/>
    <p:sldLayoutId id="2147483656" r:id="rId7"/>
  </p:sldLayoutIdLst>
  <p:hf hdr="0" ft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5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hidden"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de-DE" dirty="0"/>
          </a:p>
        </p:txBody>
      </p:sp>
      <p:pic>
        <p:nvPicPr>
          <p:cNvPr id="4" name="Bild 3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black">
          <a:xfrm>
            <a:off x="8218800" y="324000"/>
            <a:ext cx="599513" cy="320288"/>
          </a:xfrm>
          <a:prstGeom prst="rect">
            <a:avLst/>
          </a:prstGeom>
        </p:spPr>
      </p:pic>
      <p:sp>
        <p:nvSpPr>
          <p:cNvPr id="7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ft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hidden"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4" name="Bild 3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black">
          <a:xfrm>
            <a:off x="8218800" y="324000"/>
            <a:ext cx="599513" cy="320288"/>
          </a:xfrm>
          <a:prstGeom prst="rect">
            <a:avLst/>
          </a:prstGeom>
        </p:spPr>
      </p:pic>
      <p:sp>
        <p:nvSpPr>
          <p:cNvPr id="9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hdr="0" ft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0"/>
          </p:nvPr>
        </p:nvSpPr>
        <p:spPr>
          <a:xfrm>
            <a:off x="319088" y="1484039"/>
            <a:ext cx="4539051" cy="2161119"/>
          </a:xfrm>
        </p:spPr>
        <p:txBody>
          <a:bodyPr/>
          <a:lstStyle/>
          <a:p>
            <a:r>
              <a:rPr lang="de-DE" dirty="0"/>
              <a:t>Vorname Name</a:t>
            </a:r>
          </a:p>
          <a:p>
            <a:r>
              <a:rPr lang="de-DE" dirty="0"/>
              <a:t>Technische Universität München</a:t>
            </a:r>
          </a:p>
          <a:p>
            <a:r>
              <a:rPr lang="de-DE" dirty="0"/>
              <a:t>TUM School </a:t>
            </a:r>
            <a:r>
              <a:rPr lang="de-DE" dirty="0" err="1"/>
              <a:t>of</a:t>
            </a:r>
            <a:r>
              <a:rPr lang="de-DE" dirty="0"/>
              <a:t> Engineering and Design</a:t>
            </a:r>
          </a:p>
          <a:p>
            <a:r>
              <a:rPr lang="de-DE" dirty="0"/>
              <a:t>Lehrstuhl für Grundbau, Bodenmechanik, Felsmechanik und Tunnelbau</a:t>
            </a:r>
          </a:p>
          <a:p>
            <a:r>
              <a:rPr lang="de-DE" dirty="0"/>
              <a:t>Ort, Datum (Schreibweise: 00. Januar 2024)</a:t>
            </a:r>
          </a:p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71ACACE-19DE-59B9-84C6-301A5058A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altLang="de-DE" sz="1600" dirty="0"/>
              <a:t>Motivation (Begriff, Vorkommen, geotechnische Probleme)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de-DE" altLang="de-DE" sz="1600" dirty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altLang="de-DE" sz="1600" dirty="0" err="1"/>
              <a:t>Triaxialversuchstand</a:t>
            </a:r>
            <a:r>
              <a:rPr lang="de-DE" altLang="de-DE" sz="1600" dirty="0"/>
              <a:t> (Konstruktion, Möglichkeiten, Einschränkungen)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de-DE" altLang="de-DE" sz="1600" dirty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altLang="de-DE" sz="1600" dirty="0"/>
              <a:t>Versuchsergebnisse (kritische Zustände, Viskosität, Strukturbildung und </a:t>
            </a:r>
            <a:r>
              <a:rPr lang="de-DE" altLang="de-DE" sz="1600" dirty="0" err="1"/>
              <a:t>Destrukturierung</a:t>
            </a:r>
            <a:r>
              <a:rPr lang="de-DE" altLang="de-DE" sz="1600" dirty="0"/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de-DE" altLang="de-DE" sz="1600" dirty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altLang="de-DE" sz="1600" dirty="0"/>
              <a:t>Numerische Simulation mit dem SSC-Modell (Möglichkeiten, Einschränkungen)</a:t>
            </a:r>
            <a:endParaRPr lang="de-DE" sz="16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10C3982-3D88-6605-29F9-FB85B421A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09" y="660980"/>
            <a:ext cx="8508999" cy="380810"/>
          </a:xfrm>
        </p:spPr>
        <p:txBody>
          <a:bodyPr/>
          <a:lstStyle/>
          <a:p>
            <a:r>
              <a:rPr lang="de-DE" dirty="0"/>
              <a:t>Übersicht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EC068DA-9172-E88F-B591-FA06161F62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A825E0-7BFA-F182-D7AE-4C808C5AEB4E}"/>
              </a:ext>
            </a:extLst>
          </p:cNvPr>
          <p:cNvSpPr txBox="1">
            <a:spLocks/>
          </p:cNvSpPr>
          <p:nvPr/>
        </p:nvSpPr>
        <p:spPr>
          <a:xfrm>
            <a:off x="311162" y="4854985"/>
            <a:ext cx="6854748" cy="273844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de-DE" sz="1100" dirty="0"/>
              <a:t>Erika Mustermann (z.B. B.Sc.) | Beispielfußzeile, kann beliebig erweitert werden | Infos mit Strich trennen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8172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5D1C28A-308B-E814-6F5D-274A80E75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9A5695C-0DE4-4056-9693-65A438104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B9C828E-76F7-0956-EACD-719233382C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2907207"/>
      </p:ext>
    </p:extLst>
  </p:cSld>
  <p:clrMapOvr>
    <a:masterClrMapping/>
  </p:clrMapOvr>
</p:sld>
</file>

<file path=ppt/theme/theme1.xml><?xml version="1.0" encoding="utf-8"?>
<a:theme xmlns:a="http://schemas.openxmlformats.org/drawingml/2006/main" name="Titel 1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3" id="{7BACE706-E6DB-42B5-86A6-A94A8FF16802}" vid="{4AC08AE0-4C77-4233-BDF0-55DCDA10DEDF}"/>
    </a:ext>
  </a:extLst>
</a:theme>
</file>

<file path=ppt/theme/theme2.xml><?xml version="1.0" encoding="utf-8"?>
<a:theme xmlns:a="http://schemas.openxmlformats.org/drawingml/2006/main" name="Titel 2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3" id="{7BACE706-E6DB-42B5-86A6-A94A8FF16802}" vid="{76B5E6A7-399C-42E7-847D-271C8E7D6ABC}"/>
    </a:ext>
  </a:extLst>
</a:theme>
</file>

<file path=ppt/theme/theme3.xml><?xml version="1.0" encoding="utf-8"?>
<a:theme xmlns:a="http://schemas.openxmlformats.org/drawingml/2006/main" name="Titel 3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3" id="{7BACE706-E6DB-42B5-86A6-A94A8FF16802}" vid="{011F4BC0-6E64-4235-B7BA-2122575DABC7}"/>
    </a:ext>
  </a:extLst>
</a:theme>
</file>

<file path=ppt/theme/theme4.xml><?xml version="1.0" encoding="utf-8"?>
<a:theme xmlns:a="http://schemas.openxmlformats.org/drawingml/2006/main" name="Inhalt">
  <a:themeElements>
    <a:clrScheme name="TUM">
      <a:dk1>
        <a:sysClr val="windowText" lastClr="000000"/>
      </a:dk1>
      <a:lt1>
        <a:sysClr val="window" lastClr="FFFFFF"/>
      </a:lt1>
      <a:dk2>
        <a:srgbClr val="003359"/>
      </a:dk2>
      <a:lt2>
        <a:srgbClr val="0065BD"/>
      </a:lt2>
      <a:accent1>
        <a:srgbClr val="005293"/>
      </a:accent1>
      <a:accent2>
        <a:srgbClr val="64A0C8"/>
      </a:accent2>
      <a:accent3>
        <a:srgbClr val="98C6EA"/>
      </a:accent3>
      <a:accent4>
        <a:srgbClr val="A2AD00"/>
      </a:accent4>
      <a:accent5>
        <a:srgbClr val="E37222"/>
      </a:accent5>
      <a:accent6>
        <a:srgbClr val="DAD7CB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3" id="{7BACE706-E6DB-42B5-86A6-A94A8FF16802}" vid="{79DEAB4E-9DE3-49BA-97B2-38B63D60C5FD}"/>
    </a:ext>
  </a:extLst>
</a:theme>
</file>

<file path=ppt/theme/theme5.xml><?xml version="1.0" encoding="utf-8"?>
<a:theme xmlns:a="http://schemas.openxmlformats.org/drawingml/2006/main" name="Kapiteltrenner blau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3" id="{7BACE706-E6DB-42B5-86A6-A94A8FF16802}" vid="{ADB462FD-B316-4201-8FF5-83998EA8579F}"/>
    </a:ext>
  </a:extLst>
</a:theme>
</file>

<file path=ppt/theme/theme6.xml><?xml version="1.0" encoding="utf-8"?>
<a:theme xmlns:a="http://schemas.openxmlformats.org/drawingml/2006/main" name="Kapiteltrenner schwarz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3" id="{7BACE706-E6DB-42B5-86A6-A94A8FF16802}" vid="{A6742C29-5AF1-4043-AC70-3EF720569660}"/>
    </a:ext>
  </a:extLst>
</a:theme>
</file>

<file path=ppt/theme/theme7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ZentrumGeotechnik</Template>
  <TotalTime>0</TotalTime>
  <Words>97</Words>
  <Application>Microsoft Office PowerPoint</Application>
  <PresentationFormat>Bildschirmpräsentation (16:9)</PresentationFormat>
  <Paragraphs>18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3</vt:i4>
      </vt:variant>
    </vt:vector>
  </HeadingPairs>
  <TitlesOfParts>
    <vt:vector size="14" baseType="lpstr">
      <vt:lpstr>Arial</vt:lpstr>
      <vt:lpstr>Calibri</vt:lpstr>
      <vt:lpstr>Courier New</vt:lpstr>
      <vt:lpstr>Symbol</vt:lpstr>
      <vt:lpstr>Wingdings</vt:lpstr>
      <vt:lpstr>Titel 1</vt:lpstr>
      <vt:lpstr>Titel 2</vt:lpstr>
      <vt:lpstr>Titel 3</vt:lpstr>
      <vt:lpstr>Inhalt</vt:lpstr>
      <vt:lpstr>Kapiteltrenner blau</vt:lpstr>
      <vt:lpstr>Kapiteltrenner schwarz</vt:lpstr>
      <vt:lpstr>Titel</vt:lpstr>
      <vt:lpstr>Übersicht</vt:lpstr>
      <vt:lpstr>PowerPoint-Präsentation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Christoph Füger</dc:creator>
  <cp:lastModifiedBy>Christoph Füger</cp:lastModifiedBy>
  <cp:revision>4</cp:revision>
  <cp:lastPrinted>2015-07-30T14:04:45Z</cp:lastPrinted>
  <dcterms:created xsi:type="dcterms:W3CDTF">2024-05-02T10:14:17Z</dcterms:created>
  <dcterms:modified xsi:type="dcterms:W3CDTF">2024-05-02T10:37:32Z</dcterms:modified>
</cp:coreProperties>
</file>